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81" r:id="rId9"/>
    <p:sldId id="282" r:id="rId10"/>
    <p:sldId id="288" r:id="rId11"/>
    <p:sldId id="289" r:id="rId12"/>
    <p:sldId id="261" r:id="rId13"/>
    <p:sldId id="283" r:id="rId14"/>
    <p:sldId id="292" r:id="rId15"/>
    <p:sldId id="284" r:id="rId16"/>
    <p:sldId id="285" r:id="rId17"/>
    <p:sldId id="290" r:id="rId18"/>
    <p:sldId id="291" r:id="rId19"/>
    <p:sldId id="286" r:id="rId20"/>
    <p:sldId id="287" r:id="rId21"/>
    <p:sldId id="293" r:id="rId22"/>
    <p:sldId id="294" r:id="rId23"/>
    <p:sldId id="295" r:id="rId24"/>
    <p:sldId id="296" r:id="rId25"/>
    <p:sldId id="280" r:id="rId26"/>
    <p:sldId id="278" r:id="rId27"/>
  </p:sldIdLst>
  <p:sldSz cx="12192000" cy="6858000"/>
  <p:notesSz cx="6858000" cy="9144000"/>
  <p:embeddedFontLst>
    <p:embeddedFont>
      <p:font typeface="Avenir LT Std 35 Light" panose="020B0402020203020204" pitchFamily="34" charset="0"/>
      <p:regular r:id="rId28"/>
      <p:italic r:id="rId29"/>
    </p:embeddedFont>
    <p:embeddedFont>
      <p:font typeface="Avenir LT Std 55 Roman" panose="020B0503020203020204" pitchFamily="34" charset="0"/>
      <p:regular r:id="rId30"/>
      <p:bold r:id="rId31"/>
      <p:italic r:id="rId32"/>
      <p:boldItalic r:id="rId33"/>
    </p:embeddedFont>
    <p:embeddedFont>
      <p:font typeface="Avenir LT Std 65 Medium" panose="020B0603020203020204" pitchFamily="34" charset="0"/>
      <p:bold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Franklin Gothic Book" panose="020B0503020102020204" pitchFamily="34" charset="0"/>
      <p:regular r:id="rId40"/>
      <p: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4531F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7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man Mohammed" userId="7c452b9e7883f916" providerId="LiveId" clId="{B862A822-DF28-4555-9F0D-DCD3B3BE40E0}"/>
    <pc:docChg chg="undo custSel addSld delSld modSld sldOrd">
      <pc:chgData name="Usman Mohammed" userId="7c452b9e7883f916" providerId="LiveId" clId="{B862A822-DF28-4555-9F0D-DCD3B3BE40E0}" dt="2020-01-14T06:58:36.504" v="1638" actId="5793"/>
      <pc:docMkLst>
        <pc:docMk/>
      </pc:docMkLst>
      <pc:sldChg chg="delSp modSp">
        <pc:chgData name="Usman Mohammed" userId="7c452b9e7883f916" providerId="LiveId" clId="{B862A822-DF28-4555-9F0D-DCD3B3BE40E0}" dt="2020-01-14T04:03:02.307" v="186" actId="478"/>
        <pc:sldMkLst>
          <pc:docMk/>
          <pc:sldMk cId="1738273572" sldId="259"/>
        </pc:sldMkLst>
        <pc:spChg chg="mod">
          <ac:chgData name="Usman Mohammed" userId="7c452b9e7883f916" providerId="LiveId" clId="{B862A822-DF28-4555-9F0D-DCD3B3BE40E0}" dt="2020-01-14T03:18:32.219" v="57" actId="21"/>
          <ac:spMkLst>
            <pc:docMk/>
            <pc:sldMk cId="1738273572" sldId="259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3:13:00.206" v="27" actId="1076"/>
          <ac:spMkLst>
            <pc:docMk/>
            <pc:sldMk cId="1738273572" sldId="259"/>
            <ac:spMk id="6" creationId="{CA8D2941-CDAA-416A-BF42-5BD50C2247F2}"/>
          </ac:spMkLst>
        </pc:spChg>
        <pc:spChg chg="del mod">
          <ac:chgData name="Usman Mohammed" userId="7c452b9e7883f916" providerId="LiveId" clId="{B862A822-DF28-4555-9F0D-DCD3B3BE40E0}" dt="2020-01-14T04:03:02.307" v="186" actId="478"/>
          <ac:spMkLst>
            <pc:docMk/>
            <pc:sldMk cId="1738273572" sldId="259"/>
            <ac:spMk id="9" creationId="{A6372A9F-D822-4A8D-8C76-3BC0353B2289}"/>
          </ac:spMkLst>
        </pc:spChg>
      </pc:sldChg>
      <pc:sldChg chg="addSp delSp modSp ord">
        <pc:chgData name="Usman Mohammed" userId="7c452b9e7883f916" providerId="LiveId" clId="{B862A822-DF28-4555-9F0D-DCD3B3BE40E0}" dt="2020-01-14T04:23:46.721" v="279" actId="207"/>
        <pc:sldMkLst>
          <pc:docMk/>
          <pc:sldMk cId="115863974" sldId="261"/>
        </pc:sldMkLst>
        <pc:spChg chg="mod">
          <ac:chgData name="Usman Mohammed" userId="7c452b9e7883f916" providerId="LiveId" clId="{B862A822-DF28-4555-9F0D-DCD3B3BE40E0}" dt="2020-01-14T04:19:19.667" v="238" actId="20577"/>
          <ac:spMkLst>
            <pc:docMk/>
            <pc:sldMk cId="115863974" sldId="261"/>
            <ac:spMk id="2" creationId="{CC8CC599-3C2E-4C8F-B8A6-9EDE00E41788}"/>
          </ac:spMkLst>
        </pc:spChg>
        <pc:spChg chg="add del mod">
          <ac:chgData name="Usman Mohammed" userId="7c452b9e7883f916" providerId="LiveId" clId="{B862A822-DF28-4555-9F0D-DCD3B3BE40E0}" dt="2020-01-14T04:22:24.035" v="251" actId="478"/>
          <ac:spMkLst>
            <pc:docMk/>
            <pc:sldMk cId="115863974" sldId="261"/>
            <ac:spMk id="3" creationId="{B051C2B3-9B56-40E2-AF41-1C5B85415043}"/>
          </ac:spMkLst>
        </pc:spChg>
        <pc:spChg chg="del mod">
          <ac:chgData name="Usman Mohammed" userId="7c452b9e7883f916" providerId="LiveId" clId="{B862A822-DF28-4555-9F0D-DCD3B3BE40E0}" dt="2020-01-14T04:22:15.875" v="248" actId="478"/>
          <ac:spMkLst>
            <pc:docMk/>
            <pc:sldMk cId="115863974" sldId="261"/>
            <ac:spMk id="4" creationId="{169662D1-66B9-4EDC-ADE3-49896D4CCD5B}"/>
          </ac:spMkLst>
        </pc:spChg>
        <pc:spChg chg="mod">
          <ac:chgData name="Usman Mohammed" userId="7c452b9e7883f916" providerId="LiveId" clId="{B862A822-DF28-4555-9F0D-DCD3B3BE40E0}" dt="2020-01-14T04:22:38.195" v="268" actId="20577"/>
          <ac:spMkLst>
            <pc:docMk/>
            <pc:sldMk cId="115863974" sldId="261"/>
            <ac:spMk id="5" creationId="{8409ECD0-9ED5-4652-8649-C5A1F6EDA4DF}"/>
          </ac:spMkLst>
        </pc:spChg>
        <pc:spChg chg="add mod">
          <ac:chgData name="Usman Mohammed" userId="7c452b9e7883f916" providerId="LiveId" clId="{B862A822-DF28-4555-9F0D-DCD3B3BE40E0}" dt="2020-01-14T04:23:46.721" v="279" actId="207"/>
          <ac:spMkLst>
            <pc:docMk/>
            <pc:sldMk cId="115863974" sldId="261"/>
            <ac:spMk id="6" creationId="{1FCBD72B-3984-4B1F-8328-49317E056897}"/>
          </ac:spMkLst>
        </pc:spChg>
      </pc:sldChg>
      <pc:sldChg chg="del">
        <pc:chgData name="Usman Mohammed" userId="7c452b9e7883f916" providerId="LiveId" clId="{B862A822-DF28-4555-9F0D-DCD3B3BE40E0}" dt="2020-01-14T05:19:31.689" v="649" actId="47"/>
        <pc:sldMkLst>
          <pc:docMk/>
          <pc:sldMk cId="1952662975" sldId="262"/>
        </pc:sldMkLst>
      </pc:sldChg>
      <pc:sldChg chg="del">
        <pc:chgData name="Usman Mohammed" userId="7c452b9e7883f916" providerId="LiveId" clId="{B862A822-DF28-4555-9F0D-DCD3B3BE40E0}" dt="2020-01-14T05:19:34.406" v="650" actId="47"/>
        <pc:sldMkLst>
          <pc:docMk/>
          <pc:sldMk cId="2235223441" sldId="263"/>
        </pc:sldMkLst>
      </pc:sldChg>
      <pc:sldChg chg="del">
        <pc:chgData name="Usman Mohammed" userId="7c452b9e7883f916" providerId="LiveId" clId="{B862A822-DF28-4555-9F0D-DCD3B3BE40E0}" dt="2020-01-14T05:19:34.463" v="651" actId="47"/>
        <pc:sldMkLst>
          <pc:docMk/>
          <pc:sldMk cId="2817857658" sldId="264"/>
        </pc:sldMkLst>
      </pc:sldChg>
      <pc:sldChg chg="del">
        <pc:chgData name="Usman Mohammed" userId="7c452b9e7883f916" providerId="LiveId" clId="{B862A822-DF28-4555-9F0D-DCD3B3BE40E0}" dt="2020-01-14T05:19:35.959" v="652" actId="47"/>
        <pc:sldMkLst>
          <pc:docMk/>
          <pc:sldMk cId="320050490" sldId="265"/>
        </pc:sldMkLst>
      </pc:sldChg>
      <pc:sldChg chg="del">
        <pc:chgData name="Usman Mohammed" userId="7c452b9e7883f916" providerId="LiveId" clId="{B862A822-DF28-4555-9F0D-DCD3B3BE40E0}" dt="2020-01-14T05:19:36.963" v="653" actId="47"/>
        <pc:sldMkLst>
          <pc:docMk/>
          <pc:sldMk cId="406797033" sldId="266"/>
        </pc:sldMkLst>
      </pc:sldChg>
      <pc:sldChg chg="del">
        <pc:chgData name="Usman Mohammed" userId="7c452b9e7883f916" providerId="LiveId" clId="{B862A822-DF28-4555-9F0D-DCD3B3BE40E0}" dt="2020-01-14T05:19:48.199" v="663" actId="47"/>
        <pc:sldMkLst>
          <pc:docMk/>
          <pc:sldMk cId="2803650864" sldId="268"/>
        </pc:sldMkLst>
      </pc:sldChg>
      <pc:sldChg chg="del">
        <pc:chgData name="Usman Mohammed" userId="7c452b9e7883f916" providerId="LiveId" clId="{B862A822-DF28-4555-9F0D-DCD3B3BE40E0}" dt="2020-01-14T05:19:37.979" v="654" actId="47"/>
        <pc:sldMkLst>
          <pc:docMk/>
          <pc:sldMk cId="3763057076" sldId="269"/>
        </pc:sldMkLst>
      </pc:sldChg>
      <pc:sldChg chg="del">
        <pc:chgData name="Usman Mohammed" userId="7c452b9e7883f916" providerId="LiveId" clId="{B862A822-DF28-4555-9F0D-DCD3B3BE40E0}" dt="2020-01-14T05:19:39.009" v="655" actId="47"/>
        <pc:sldMkLst>
          <pc:docMk/>
          <pc:sldMk cId="4016620490" sldId="270"/>
        </pc:sldMkLst>
      </pc:sldChg>
      <pc:sldChg chg="del">
        <pc:chgData name="Usman Mohammed" userId="7c452b9e7883f916" providerId="LiveId" clId="{B862A822-DF28-4555-9F0D-DCD3B3BE40E0}" dt="2020-01-14T05:19:39.918" v="656" actId="47"/>
        <pc:sldMkLst>
          <pc:docMk/>
          <pc:sldMk cId="2366623668" sldId="271"/>
        </pc:sldMkLst>
      </pc:sldChg>
      <pc:sldChg chg="del">
        <pc:chgData name="Usman Mohammed" userId="7c452b9e7883f916" providerId="LiveId" clId="{B862A822-DF28-4555-9F0D-DCD3B3BE40E0}" dt="2020-01-14T05:19:41.324" v="657" actId="47"/>
        <pc:sldMkLst>
          <pc:docMk/>
          <pc:sldMk cId="2220785468" sldId="272"/>
        </pc:sldMkLst>
      </pc:sldChg>
      <pc:sldChg chg="del">
        <pc:chgData name="Usman Mohammed" userId="7c452b9e7883f916" providerId="LiveId" clId="{B862A822-DF28-4555-9F0D-DCD3B3BE40E0}" dt="2020-01-14T05:19:42.376" v="658" actId="47"/>
        <pc:sldMkLst>
          <pc:docMk/>
          <pc:sldMk cId="428848779" sldId="273"/>
        </pc:sldMkLst>
      </pc:sldChg>
      <pc:sldChg chg="del">
        <pc:chgData name="Usman Mohammed" userId="7c452b9e7883f916" providerId="LiveId" clId="{B862A822-DF28-4555-9F0D-DCD3B3BE40E0}" dt="2020-01-14T05:19:43.378" v="659" actId="47"/>
        <pc:sldMkLst>
          <pc:docMk/>
          <pc:sldMk cId="3439167050" sldId="274"/>
        </pc:sldMkLst>
      </pc:sldChg>
      <pc:sldChg chg="del">
        <pc:chgData name="Usman Mohammed" userId="7c452b9e7883f916" providerId="LiveId" clId="{B862A822-DF28-4555-9F0D-DCD3B3BE40E0}" dt="2020-01-14T05:19:44.457" v="660" actId="47"/>
        <pc:sldMkLst>
          <pc:docMk/>
          <pc:sldMk cId="3639116894" sldId="275"/>
        </pc:sldMkLst>
      </pc:sldChg>
      <pc:sldChg chg="del">
        <pc:chgData name="Usman Mohammed" userId="7c452b9e7883f916" providerId="LiveId" clId="{B862A822-DF28-4555-9F0D-DCD3B3BE40E0}" dt="2020-01-14T05:19:45.528" v="661" actId="47"/>
        <pc:sldMkLst>
          <pc:docMk/>
          <pc:sldMk cId="2926312462" sldId="276"/>
        </pc:sldMkLst>
      </pc:sldChg>
      <pc:sldChg chg="del">
        <pc:chgData name="Usman Mohammed" userId="7c452b9e7883f916" providerId="LiveId" clId="{B862A822-DF28-4555-9F0D-DCD3B3BE40E0}" dt="2020-01-14T05:19:47.003" v="662" actId="47"/>
        <pc:sldMkLst>
          <pc:docMk/>
          <pc:sldMk cId="1807805557" sldId="277"/>
        </pc:sldMkLst>
      </pc:sldChg>
      <pc:sldChg chg="modSp">
        <pc:chgData name="Usman Mohammed" userId="7c452b9e7883f916" providerId="LiveId" clId="{B862A822-DF28-4555-9F0D-DCD3B3BE40E0}" dt="2020-01-14T06:58:36.504" v="1638" actId="5793"/>
        <pc:sldMkLst>
          <pc:docMk/>
          <pc:sldMk cId="1587061161" sldId="278"/>
        </pc:sldMkLst>
        <pc:spChg chg="mod">
          <ac:chgData name="Usman Mohammed" userId="7c452b9e7883f916" providerId="LiveId" clId="{B862A822-DF28-4555-9F0D-DCD3B3BE40E0}" dt="2020-01-14T06:58:36.504" v="1638" actId="5793"/>
          <ac:spMkLst>
            <pc:docMk/>
            <pc:sldMk cId="1587061161" sldId="278"/>
            <ac:spMk id="3" creationId="{1A85CF88-4C0A-4158-B2F6-BB3503B21408}"/>
          </ac:spMkLst>
        </pc:spChg>
      </pc:sldChg>
      <pc:sldChg chg="del">
        <pc:chgData name="Usman Mohammed" userId="7c452b9e7883f916" providerId="LiveId" clId="{B862A822-DF28-4555-9F0D-DCD3B3BE40E0}" dt="2020-01-14T05:19:49.235" v="664" actId="47"/>
        <pc:sldMkLst>
          <pc:docMk/>
          <pc:sldMk cId="3199469145" sldId="279"/>
        </pc:sldMkLst>
      </pc:sldChg>
      <pc:sldChg chg="addSp delSp modSp add">
        <pc:chgData name="Usman Mohammed" userId="7c452b9e7883f916" providerId="LiveId" clId="{B862A822-DF28-4555-9F0D-DCD3B3BE40E0}" dt="2020-01-14T05:20:25.075" v="669" actId="1036"/>
        <pc:sldMkLst>
          <pc:docMk/>
          <pc:sldMk cId="188664876" sldId="281"/>
        </pc:sldMkLst>
        <pc:spChg chg="mod">
          <ac:chgData name="Usman Mohammed" userId="7c452b9e7883f916" providerId="LiveId" clId="{B862A822-DF28-4555-9F0D-DCD3B3BE40E0}" dt="2020-01-14T03:27:05.634" v="70" actId="20577"/>
          <ac:spMkLst>
            <pc:docMk/>
            <pc:sldMk cId="188664876" sldId="281"/>
            <ac:spMk id="2" creationId="{A141E8C3-5156-46AD-B67D-3E312A9E79B2}"/>
          </ac:spMkLst>
        </pc:spChg>
        <pc:spChg chg="mod">
          <ac:chgData name="Usman Mohammed" userId="7c452b9e7883f916" providerId="LiveId" clId="{B862A822-DF28-4555-9F0D-DCD3B3BE40E0}" dt="2020-01-14T03:52:07.423" v="150" actId="1076"/>
          <ac:spMkLst>
            <pc:docMk/>
            <pc:sldMk cId="188664876" sldId="281"/>
            <ac:spMk id="3" creationId="{2E502DF2-82DB-4518-B9F4-D1C5B330887E}"/>
          </ac:spMkLst>
        </pc:spChg>
        <pc:spChg chg="del">
          <ac:chgData name="Usman Mohammed" userId="7c452b9e7883f916" providerId="LiveId" clId="{B862A822-DF28-4555-9F0D-DCD3B3BE40E0}" dt="2020-01-14T03:18:51.762" v="61" actId="478"/>
          <ac:spMkLst>
            <pc:docMk/>
            <pc:sldMk cId="188664876" sldId="281"/>
            <ac:spMk id="6" creationId="{CA8D2941-CDAA-416A-BF42-5BD50C2247F2}"/>
          </ac:spMkLst>
        </pc:spChg>
        <pc:spChg chg="add del mod">
          <ac:chgData name="Usman Mohammed" userId="7c452b9e7883f916" providerId="LiveId" clId="{B862A822-DF28-4555-9F0D-DCD3B3BE40E0}" dt="2020-01-14T03:27:29.779" v="78"/>
          <ac:spMkLst>
            <pc:docMk/>
            <pc:sldMk cId="188664876" sldId="281"/>
            <ac:spMk id="7" creationId="{0F728734-966E-4EAE-BCD7-53F2AEBBF7C7}"/>
          </ac:spMkLst>
        </pc:spChg>
        <pc:spChg chg="mod">
          <ac:chgData name="Usman Mohammed" userId="7c452b9e7883f916" providerId="LiveId" clId="{B862A822-DF28-4555-9F0D-DCD3B3BE40E0}" dt="2020-01-14T05:20:25.075" v="669" actId="1036"/>
          <ac:spMkLst>
            <pc:docMk/>
            <pc:sldMk cId="188664876" sldId="281"/>
            <ac:spMk id="9" creationId="{A6372A9F-D822-4A8D-8C76-3BC0353B2289}"/>
          </ac:spMkLst>
        </pc:spChg>
      </pc:sldChg>
      <pc:sldChg chg="modSp add">
        <pc:chgData name="Usman Mohammed" userId="7c452b9e7883f916" providerId="LiveId" clId="{B862A822-DF28-4555-9F0D-DCD3B3BE40E0}" dt="2020-01-14T05:32:01.328" v="1008" actId="207"/>
        <pc:sldMkLst>
          <pc:docMk/>
          <pc:sldMk cId="2706444" sldId="282"/>
        </pc:sldMkLst>
        <pc:spChg chg="mod">
          <ac:chgData name="Usman Mohammed" userId="7c452b9e7883f916" providerId="LiveId" clId="{B862A822-DF28-4555-9F0D-DCD3B3BE40E0}" dt="2020-01-14T03:41:54.611" v="136" actId="20577"/>
          <ac:spMkLst>
            <pc:docMk/>
            <pc:sldMk cId="2706444" sldId="282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5:32:01.328" v="1008" actId="207"/>
          <ac:spMkLst>
            <pc:docMk/>
            <pc:sldMk cId="2706444" sldId="282"/>
            <ac:spMk id="9" creationId="{A6372A9F-D822-4A8D-8C76-3BC0353B2289}"/>
          </ac:spMkLst>
        </pc:spChg>
      </pc:sldChg>
      <pc:sldChg chg="modSp add">
        <pc:chgData name="Usman Mohammed" userId="7c452b9e7883f916" providerId="LiveId" clId="{B862A822-DF28-4555-9F0D-DCD3B3BE40E0}" dt="2020-01-14T06:02:24.315" v="1230" actId="20577"/>
        <pc:sldMkLst>
          <pc:docMk/>
          <pc:sldMk cId="3016703122" sldId="283"/>
        </pc:sldMkLst>
        <pc:spChg chg="mod">
          <ac:chgData name="Usman Mohammed" userId="7c452b9e7883f916" providerId="LiveId" clId="{B862A822-DF28-4555-9F0D-DCD3B3BE40E0}" dt="2020-01-14T05:17:37.732" v="648" actId="20577"/>
          <ac:spMkLst>
            <pc:docMk/>
            <pc:sldMk cId="3016703122" sldId="283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6:02:24.315" v="1230" actId="20577"/>
          <ac:spMkLst>
            <pc:docMk/>
            <pc:sldMk cId="3016703122" sldId="283"/>
            <ac:spMk id="9" creationId="{A6372A9F-D822-4A8D-8C76-3BC0353B2289}"/>
          </ac:spMkLst>
        </pc:spChg>
      </pc:sldChg>
      <pc:sldChg chg="delSp modSp add ord">
        <pc:chgData name="Usman Mohammed" userId="7c452b9e7883f916" providerId="LiveId" clId="{B862A822-DF28-4555-9F0D-DCD3B3BE40E0}" dt="2020-01-14T05:28:06.457" v="863" actId="20577"/>
        <pc:sldMkLst>
          <pc:docMk/>
          <pc:sldMk cId="3371777776" sldId="284"/>
        </pc:sldMkLst>
        <pc:spChg chg="mod">
          <ac:chgData name="Usman Mohammed" userId="7c452b9e7883f916" providerId="LiveId" clId="{B862A822-DF28-4555-9F0D-DCD3B3BE40E0}" dt="2020-01-14T05:07:08.723" v="483" actId="20577"/>
          <ac:spMkLst>
            <pc:docMk/>
            <pc:sldMk cId="3371777776" sldId="284"/>
            <ac:spMk id="2" creationId="{CC8CC599-3C2E-4C8F-B8A6-9EDE00E41788}"/>
          </ac:spMkLst>
        </pc:spChg>
        <pc:spChg chg="mod">
          <ac:chgData name="Usman Mohammed" userId="7c452b9e7883f916" providerId="LiveId" clId="{B862A822-DF28-4555-9F0D-DCD3B3BE40E0}" dt="2020-01-14T05:28:06.457" v="863" actId="20577"/>
          <ac:spMkLst>
            <pc:docMk/>
            <pc:sldMk cId="3371777776" sldId="284"/>
            <ac:spMk id="5" creationId="{8409ECD0-9ED5-4652-8649-C5A1F6EDA4DF}"/>
          </ac:spMkLst>
        </pc:spChg>
        <pc:spChg chg="del">
          <ac:chgData name="Usman Mohammed" userId="7c452b9e7883f916" providerId="LiveId" clId="{B862A822-DF28-4555-9F0D-DCD3B3BE40E0}" dt="2020-01-14T05:27:52.372" v="859" actId="478"/>
          <ac:spMkLst>
            <pc:docMk/>
            <pc:sldMk cId="3371777776" sldId="284"/>
            <ac:spMk id="6" creationId="{1FCBD72B-3984-4B1F-8328-49317E056897}"/>
          </ac:spMkLst>
        </pc:spChg>
      </pc:sldChg>
      <pc:sldChg chg="modSp add ord">
        <pc:chgData name="Usman Mohammed" userId="7c452b9e7883f916" providerId="LiveId" clId="{B862A822-DF28-4555-9F0D-DCD3B3BE40E0}" dt="2020-01-14T06:47:46.393" v="1627" actId="20577"/>
        <pc:sldMkLst>
          <pc:docMk/>
          <pc:sldMk cId="3533605067" sldId="285"/>
        </pc:sldMkLst>
        <pc:spChg chg="mod">
          <ac:chgData name="Usman Mohammed" userId="7c452b9e7883f916" providerId="LiveId" clId="{B862A822-DF28-4555-9F0D-DCD3B3BE40E0}" dt="2020-01-14T05:33:18.436" v="1075" actId="20577"/>
          <ac:spMkLst>
            <pc:docMk/>
            <pc:sldMk cId="3533605067" sldId="285"/>
            <ac:spMk id="3" creationId="{2E502DF2-82DB-4518-B9F4-D1C5B330887E}"/>
          </ac:spMkLst>
        </pc:spChg>
        <pc:spChg chg="mod">
          <ac:chgData name="Usman Mohammed" userId="7c452b9e7883f916" providerId="LiveId" clId="{B862A822-DF28-4555-9F0D-DCD3B3BE40E0}" dt="2020-01-14T06:47:46.393" v="1627" actId="20577"/>
          <ac:spMkLst>
            <pc:docMk/>
            <pc:sldMk cId="3533605067" sldId="285"/>
            <ac:spMk id="9" creationId="{A6372A9F-D822-4A8D-8C76-3BC0353B2289}"/>
          </ac:spMkLst>
        </pc:spChg>
      </pc:sldChg>
      <pc:sldChg chg="modSp add ord">
        <pc:chgData name="Usman Mohammed" userId="7c452b9e7883f916" providerId="LiveId" clId="{B862A822-DF28-4555-9F0D-DCD3B3BE40E0}" dt="2020-01-14T06:08:37.294" v="1494"/>
        <pc:sldMkLst>
          <pc:docMk/>
          <pc:sldMk cId="426269964" sldId="286"/>
        </pc:sldMkLst>
        <pc:spChg chg="mod">
          <ac:chgData name="Usman Mohammed" userId="7c452b9e7883f916" providerId="LiveId" clId="{B862A822-DF28-4555-9F0D-DCD3B3BE40E0}" dt="2020-01-14T06:04:05.158" v="1242" actId="20577"/>
          <ac:spMkLst>
            <pc:docMk/>
            <pc:sldMk cId="426269964" sldId="286"/>
            <ac:spMk id="2" creationId="{CC8CC599-3C2E-4C8F-B8A6-9EDE00E41788}"/>
          </ac:spMkLst>
        </pc:spChg>
        <pc:spChg chg="mod">
          <ac:chgData name="Usman Mohammed" userId="7c452b9e7883f916" providerId="LiveId" clId="{B862A822-DF28-4555-9F0D-DCD3B3BE40E0}" dt="2020-01-14T06:08:37.294" v="1494"/>
          <ac:spMkLst>
            <pc:docMk/>
            <pc:sldMk cId="426269964" sldId="286"/>
            <ac:spMk id="5" creationId="{8409ECD0-9ED5-4652-8649-C5A1F6EDA4DF}"/>
          </ac:spMkLst>
        </pc:spChg>
      </pc:sldChg>
      <pc:sldChg chg="addSp delSp modSp add ord">
        <pc:chgData name="Usman Mohammed" userId="7c452b9e7883f916" providerId="LiveId" clId="{B862A822-DF28-4555-9F0D-DCD3B3BE40E0}" dt="2020-01-14T06:45:00.394" v="1626" actId="20577"/>
        <pc:sldMkLst>
          <pc:docMk/>
          <pc:sldMk cId="2174761015" sldId="287"/>
        </pc:sldMkLst>
        <pc:spChg chg="mod">
          <ac:chgData name="Usman Mohammed" userId="7c452b9e7883f916" providerId="LiveId" clId="{B862A822-DF28-4555-9F0D-DCD3B3BE40E0}" dt="2020-01-14T06:44:34.823" v="1619" actId="20577"/>
          <ac:spMkLst>
            <pc:docMk/>
            <pc:sldMk cId="2174761015" sldId="287"/>
            <ac:spMk id="3" creationId="{2E502DF2-82DB-4518-B9F4-D1C5B330887E}"/>
          </ac:spMkLst>
        </pc:spChg>
        <pc:spChg chg="add del">
          <ac:chgData name="Usman Mohammed" userId="7c452b9e7883f916" providerId="LiveId" clId="{B862A822-DF28-4555-9F0D-DCD3B3BE40E0}" dt="2020-01-14T06:12:00.278" v="1519"/>
          <ac:spMkLst>
            <pc:docMk/>
            <pc:sldMk cId="2174761015" sldId="287"/>
            <ac:spMk id="4" creationId="{F898E9B0-B6E0-490D-AA2E-0C25EE90C160}"/>
          </ac:spMkLst>
        </pc:spChg>
        <pc:spChg chg="mod">
          <ac:chgData name="Usman Mohammed" userId="7c452b9e7883f916" providerId="LiveId" clId="{B862A822-DF28-4555-9F0D-DCD3B3BE40E0}" dt="2020-01-14T06:45:00.394" v="1626" actId="20577"/>
          <ac:spMkLst>
            <pc:docMk/>
            <pc:sldMk cId="2174761015" sldId="287"/>
            <ac:spMk id="9" creationId="{A6372A9F-D822-4A8D-8C76-3BC0353B2289}"/>
          </ac:spMkLst>
        </pc:spChg>
      </pc:sldChg>
      <pc:sldChg chg="add del">
        <pc:chgData name="Usman Mohammed" userId="7c452b9e7883f916" providerId="LiveId" clId="{B862A822-DF28-4555-9F0D-DCD3B3BE40E0}" dt="2020-01-14T06:41:55.098" v="1530"/>
        <pc:sldMkLst>
          <pc:docMk/>
          <pc:sldMk cId="1492267302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LT Std 55 Roman" panose="020B05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7136" y="6361946"/>
            <a:ext cx="1596292" cy="40461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venir LT Std 35 Light" panose="020B0402020203020204" pitchFamily="34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Avenir LT Std 35 Light" panose="020B0402020203020204" pitchFamily="34" charset="0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557F-D59E-41B2-94B6-55BFFE86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018805"/>
            <a:ext cx="8361229" cy="1410195"/>
          </a:xfrm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US" b="1" cap="none" dirty="0"/>
              <a:t>Functions</a:t>
            </a:r>
            <a:br>
              <a:rPr lang="en-US" b="1" cap="none" dirty="0"/>
            </a:br>
            <a:r>
              <a:rPr lang="en-US" sz="1800" cap="none" dirty="0">
                <a:latin typeface="Avenir LT Std 65 Medium" panose="020B0603020203020204" pitchFamily="34" charset="0"/>
              </a:rPr>
              <a:t>“Fun” but not really</a:t>
            </a:r>
            <a:endParaRPr lang="en-US" cap="none" dirty="0">
              <a:latin typeface="Avenir LT Std 65 Medium" panose="020B060302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7414-E5E1-493C-9F3B-CCA9D8B6E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5" y="3429001"/>
            <a:ext cx="8361228" cy="675166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b="1" dirty="0"/>
              <a:t>Prepared and presented by Usman Mohammed</a:t>
            </a:r>
          </a:p>
        </p:txBody>
      </p:sp>
    </p:spTree>
    <p:extLst>
      <p:ext uri="{BB962C8B-B14F-4D97-AF65-F5344CB8AC3E}">
        <p14:creationId xmlns:p14="http://schemas.microsoft.com/office/powerpoint/2010/main" val="425699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162250"/>
          </a:xfrm>
        </p:spPr>
        <p:txBody>
          <a:bodyPr>
            <a:normAutofit/>
          </a:bodyPr>
          <a:lstStyle/>
          <a:p>
            <a:r>
              <a:rPr lang="en-US" dirty="0"/>
              <a:t>Passing Parameters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4F8420-5340-47DA-99D2-7734672DF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43" y="1938946"/>
            <a:ext cx="5968301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td::cout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Prakash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used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Usman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multiple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Walnut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times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70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Parameters and Arguments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2122524"/>
            <a:ext cx="9630249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The arguments that are passed in have to obey the order that you defined in your function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E0DCFFE-179D-4D3C-BA89-6D5E52B6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867" y="3087853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print_fullname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My name is: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print_fullname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//My name is James Bond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print_fullname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//My name is Bond James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98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Return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1649589"/>
            <a:ext cx="9630249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As previously mentioned the return type,  determines the type of data returned by the function.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Avenir LT Std 35 Light" panose="020B0402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Previously, “void” was used, therefore nothing was returned.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Avenir LT Std 35 Light" panose="020B0402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Recall Data Types: int, string, double, float </a:t>
            </a:r>
          </a:p>
        </p:txBody>
      </p:sp>
    </p:spTree>
    <p:extLst>
      <p:ext uri="{BB962C8B-B14F-4D97-AF65-F5344CB8AC3E}">
        <p14:creationId xmlns:p14="http://schemas.microsoft.com/office/powerpoint/2010/main" val="3371777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202194"/>
          </a:xfrm>
        </p:spPr>
        <p:txBody>
          <a:bodyPr>
            <a:normAutofit/>
          </a:bodyPr>
          <a:lstStyle/>
          <a:p>
            <a:r>
              <a:rPr lang="en-US" dirty="0"/>
              <a:t>Return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70D7D7-9AFF-40EF-AA51-27DFF7E61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442" y="1901884"/>
            <a:ext cx="6673622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add_two_numbers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1)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//note we can assign default parameters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//store the returned value as variable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add_two_numbers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(5, 7);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//use the default parameter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add_two_numbers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(5);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0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1649589"/>
            <a:ext cx="9630249" cy="281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By now you’ve noticed that in order to use variables from </a:t>
            </a:r>
            <a:r>
              <a:rPr lang="en-US" sz="2000" dirty="0">
                <a:latin typeface="Consolas" panose="020B0609020204030204" pitchFamily="49" charset="0"/>
              </a:rPr>
              <a:t>main</a:t>
            </a:r>
            <a:r>
              <a:rPr lang="en-US" sz="2000" dirty="0">
                <a:latin typeface="Avenir LT Std 35 Light" panose="020B0402020203020204" pitchFamily="34" charset="0"/>
              </a:rPr>
              <a:t> in another function we have to pass them 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To use variables or values from a function they have to be </a:t>
            </a:r>
            <a:r>
              <a:rPr lang="en-US" sz="2000" dirty="0">
                <a:latin typeface="Consolas" panose="020B0609020204030204" pitchFamily="49" charset="0"/>
              </a:rPr>
              <a:t>returned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Variables have a scope, they are only accessible within that scope. A scope is defined by a function or class – essentially curly braces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8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Scope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25C338-899F-45E4-9F76-66FCD4D19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305" y="1770995"/>
            <a:ext cx="6250429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stringInFunction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Prakash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Usman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Walnut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//cannot access ‘</a:t>
            </a:r>
            <a:r>
              <a:rPr lang="en-US" alt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stringInFunction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’, error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std::cout &lt;&lt;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stringInFunction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endl;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82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Recursive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680520" y="1428750"/>
            <a:ext cx="9630249" cy="3735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A function that calls itself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 It is useful for some tasks, such as sorting elements, or calculating the factorial of numbers.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Let’s look at factorial, the mathematical formula is given below :</a:t>
            </a:r>
            <a:br>
              <a:rPr lang="en-US" sz="2000" dirty="0">
                <a:latin typeface="Avenir LT Std 35 Light" panose="020B0402020203020204" pitchFamily="34" charset="0"/>
              </a:rPr>
            </a:br>
            <a:r>
              <a:rPr lang="pt-BR" sz="2000" dirty="0">
                <a:latin typeface="Avenir LT Std 35 Light" panose="020B0402020203020204" pitchFamily="34" charset="0"/>
              </a:rPr>
              <a:t>n! = n * (n-1) * (n-2) * (n-3) ... * 1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FF0000"/>
                </a:solidFill>
                <a:latin typeface="Avenir LT Std 35 Light" panose="020B0402020203020204" pitchFamily="34" charset="0"/>
              </a:rPr>
              <a:t>Recursive functions need a base or terminating case to avoid an infinite loop or a Stack Overflow </a:t>
            </a:r>
            <a:endParaRPr lang="en-US" sz="2000" dirty="0">
              <a:solidFill>
                <a:srgbClr val="FF0000"/>
              </a:solidFill>
              <a:latin typeface="Avenir LT Std 35 Light" panose="020B040202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venir LT Std 35 Light" panose="020B04020202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269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20219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BB7889-22D0-4F59-8E7C-5B461BE52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557" y="1582638"/>
            <a:ext cx="9635971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1) {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//stop when num becomes 1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1;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else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   return </a:t>
            </a:r>
            <a:r>
              <a:rPr lang="en-US" alt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num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altLang="en-US" sz="2000" dirty="0">
                <a:solidFill>
                  <a:srgbClr val="74531F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num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- 1);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9;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76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result of a number’s factorial can be large, hence the prefix long which expands the number of bytes a variable can occupy</a:t>
            </a:r>
          </a:p>
          <a:p>
            <a:pPr>
              <a:lnSpc>
                <a:spcPct val="150000"/>
              </a:lnSpc>
            </a:pPr>
            <a:r>
              <a:rPr lang="en-US" dirty="0"/>
              <a:t>When we first call </a:t>
            </a:r>
            <a:r>
              <a:rPr lang="en-US" dirty="0">
                <a:latin typeface="Consolas" panose="020B0609020204030204" pitchFamily="49" charset="0"/>
              </a:rPr>
              <a:t>factorial(4)</a:t>
            </a:r>
          </a:p>
          <a:p>
            <a:pPr lvl="1">
              <a:lnSpc>
                <a:spcPct val="150000"/>
              </a:lnSpc>
            </a:pPr>
            <a:r>
              <a:rPr lang="en-US" i="0" dirty="0"/>
              <a:t>We pass 4 to the</a:t>
            </a:r>
            <a:r>
              <a:rPr lang="en-US" i="0" dirty="0">
                <a:latin typeface="Consolas" panose="020B0609020204030204" pitchFamily="49" charset="0"/>
              </a:rPr>
              <a:t> if </a:t>
            </a:r>
            <a:r>
              <a:rPr lang="en-US" i="0" dirty="0"/>
              <a:t>statement, 4 &gt; 1 so the call stack gets </a:t>
            </a:r>
            <a:r>
              <a:rPr lang="en-US" i="0" dirty="0">
                <a:latin typeface="Consolas" panose="020B0609020204030204" pitchFamily="49" charset="0"/>
              </a:rPr>
              <a:t>4*factorial(4-1)</a:t>
            </a:r>
            <a:r>
              <a:rPr lang="en-US" i="0" dirty="0"/>
              <a:t>= 4* factorial(3)</a:t>
            </a:r>
          </a:p>
          <a:p>
            <a:pPr>
              <a:lnSpc>
                <a:spcPct val="150000"/>
              </a:lnSpc>
            </a:pPr>
            <a:r>
              <a:rPr lang="en-US" dirty="0"/>
              <a:t>So now we call factorial(3)... let’s visualize this on a call stack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37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68B59-5603-484B-9F49-8EC055CDB885}"/>
              </a:ext>
            </a:extLst>
          </p:cNvPr>
          <p:cNvSpPr/>
          <p:nvPr/>
        </p:nvSpPr>
        <p:spPr>
          <a:xfrm>
            <a:off x="3232297" y="3700130"/>
            <a:ext cx="2115879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83CE2-3C48-4C2F-A750-60DA89F1F42B}"/>
              </a:ext>
            </a:extLst>
          </p:cNvPr>
          <p:cNvSpPr txBox="1"/>
          <p:nvPr/>
        </p:nvSpPr>
        <p:spPr>
          <a:xfrm>
            <a:off x="3365203" y="4401879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Execution 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F61D0-AB7D-4FA1-98F5-D81ACBD4D8AC}"/>
              </a:ext>
            </a:extLst>
          </p:cNvPr>
          <p:cNvSpPr/>
          <p:nvPr/>
        </p:nvSpPr>
        <p:spPr>
          <a:xfrm>
            <a:off x="6114280" y="3700130"/>
            <a:ext cx="2115879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main()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9B4C5-8684-4D54-AB70-43774FC748B3}"/>
              </a:ext>
            </a:extLst>
          </p:cNvPr>
          <p:cNvSpPr txBox="1"/>
          <p:nvPr/>
        </p:nvSpPr>
        <p:spPr>
          <a:xfrm>
            <a:off x="6247186" y="4401879"/>
            <a:ext cx="185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Function invoked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65298-4495-4898-AE60-C8D0E0FC94FD}"/>
              </a:ext>
            </a:extLst>
          </p:cNvPr>
          <p:cNvSpPr/>
          <p:nvPr/>
        </p:nvSpPr>
        <p:spPr>
          <a:xfrm>
            <a:off x="6114280" y="3157870"/>
            <a:ext cx="2115879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factorial(4)</a:t>
            </a:r>
          </a:p>
        </p:txBody>
      </p:sp>
    </p:spTree>
    <p:extLst>
      <p:ext uri="{BB962C8B-B14F-4D97-AF65-F5344CB8AC3E}">
        <p14:creationId xmlns:p14="http://schemas.microsoft.com/office/powerpoint/2010/main" val="130824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8780"/>
            <a:ext cx="9601200" cy="41986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Functions are a group/ block of code to perform a specific task when called upon.</a:t>
            </a:r>
          </a:p>
          <a:p>
            <a:r>
              <a:rPr lang="en-US" dirty="0"/>
              <a:t>Functions can be predefined or created by a user </a:t>
            </a:r>
          </a:p>
          <a:p>
            <a:pPr>
              <a:lnSpc>
                <a:spcPct val="150000"/>
              </a:lnSpc>
            </a:pPr>
            <a:r>
              <a:rPr lang="en-US" dirty="0"/>
              <a:t>Predefined function are library functions</a:t>
            </a:r>
          </a:p>
          <a:p>
            <a:pPr lvl="1">
              <a:lnSpc>
                <a:spcPct val="150000"/>
              </a:lnSpc>
            </a:pPr>
            <a:r>
              <a:rPr lang="en-US" i="0" dirty="0"/>
              <a:t>Example </a:t>
            </a:r>
            <a:r>
              <a:rPr lang="en-US" i="0" dirty="0">
                <a:solidFill>
                  <a:srgbClr val="0070C0"/>
                </a:solidFill>
              </a:rPr>
              <a:t>sqrt()</a:t>
            </a:r>
            <a:r>
              <a:rPr lang="en-US" i="0" dirty="0"/>
              <a:t>, in the </a:t>
            </a:r>
            <a:r>
              <a:rPr lang="en-US" i="0" dirty="0">
                <a:solidFill>
                  <a:srgbClr val="00B0F0"/>
                </a:solidFill>
              </a:rPr>
              <a:t>&lt;</a:t>
            </a:r>
            <a:r>
              <a:rPr lang="en-US" i="0" dirty="0" err="1">
                <a:solidFill>
                  <a:srgbClr val="00B0F0"/>
                </a:solidFill>
              </a:rPr>
              <a:t>cmath</a:t>
            </a:r>
            <a:r>
              <a:rPr lang="en-US" i="0" dirty="0">
                <a:solidFill>
                  <a:srgbClr val="00B0F0"/>
                </a:solidFill>
              </a:rPr>
              <a:t>&gt; </a:t>
            </a:r>
            <a:r>
              <a:rPr lang="en-US" i="0" dirty="0"/>
              <a:t>library</a:t>
            </a:r>
          </a:p>
          <a:p>
            <a:pPr>
              <a:lnSpc>
                <a:spcPct val="150000"/>
              </a:lnSpc>
            </a:pPr>
            <a:r>
              <a:rPr lang="en-US" dirty="0"/>
              <a:t>User can create their own function to do a specific task.</a:t>
            </a:r>
          </a:p>
        </p:txBody>
      </p:sp>
    </p:spTree>
    <p:extLst>
      <p:ext uri="{BB962C8B-B14F-4D97-AF65-F5344CB8AC3E}">
        <p14:creationId xmlns:p14="http://schemas.microsoft.com/office/powerpoint/2010/main" val="4243118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F61D0-AB7D-4FA1-98F5-D81ACBD4D8AC}"/>
              </a:ext>
            </a:extLst>
          </p:cNvPr>
          <p:cNvSpPr/>
          <p:nvPr/>
        </p:nvSpPr>
        <p:spPr>
          <a:xfrm>
            <a:off x="3657345" y="5014808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main()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9B4C5-8684-4D54-AB70-43774FC748B3}"/>
              </a:ext>
            </a:extLst>
          </p:cNvPr>
          <p:cNvSpPr txBox="1"/>
          <p:nvPr/>
        </p:nvSpPr>
        <p:spPr>
          <a:xfrm>
            <a:off x="4061076" y="5860097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Call 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EA3A21-8D63-490B-A0CA-519CF34146A4}"/>
              </a:ext>
            </a:extLst>
          </p:cNvPr>
          <p:cNvSpPr/>
          <p:nvPr/>
        </p:nvSpPr>
        <p:spPr>
          <a:xfrm>
            <a:off x="3657346" y="4189863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4 * factorial(3)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68FECB-D3F4-4C9A-B83D-2ED79A427AFB}"/>
              </a:ext>
            </a:extLst>
          </p:cNvPr>
          <p:cNvSpPr/>
          <p:nvPr/>
        </p:nvSpPr>
        <p:spPr>
          <a:xfrm>
            <a:off x="3657345" y="3377945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3 * factorial(2)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54C29-D55E-47AD-AF06-92C57906DAD2}"/>
              </a:ext>
            </a:extLst>
          </p:cNvPr>
          <p:cNvSpPr txBox="1"/>
          <p:nvPr/>
        </p:nvSpPr>
        <p:spPr>
          <a:xfrm>
            <a:off x="2349538" y="4354702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9A3F3-C16B-405A-9B61-9E9F1BE8EBEA}"/>
              </a:ext>
            </a:extLst>
          </p:cNvPr>
          <p:cNvSpPr txBox="1"/>
          <p:nvPr/>
        </p:nvSpPr>
        <p:spPr>
          <a:xfrm>
            <a:off x="2349538" y="3589723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9964B-8B3E-4E0A-97C1-809CBE6E164B}"/>
              </a:ext>
            </a:extLst>
          </p:cNvPr>
          <p:cNvSpPr txBox="1"/>
          <p:nvPr/>
        </p:nvSpPr>
        <p:spPr>
          <a:xfrm>
            <a:off x="2349538" y="2824744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factorial(2)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5DD381-61CA-432D-8A60-826E20DD76DA}"/>
              </a:ext>
            </a:extLst>
          </p:cNvPr>
          <p:cNvSpPr/>
          <p:nvPr/>
        </p:nvSpPr>
        <p:spPr>
          <a:xfrm>
            <a:off x="3657344" y="2560565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2 * factorial(1)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B874C-6E17-4525-993E-302BAA4035E5}"/>
              </a:ext>
            </a:extLst>
          </p:cNvPr>
          <p:cNvSpPr/>
          <p:nvPr/>
        </p:nvSpPr>
        <p:spPr>
          <a:xfrm>
            <a:off x="3657344" y="1740851"/>
            <a:ext cx="2657530" cy="84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Num is 1 so return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90FDC0-71C9-4C61-AC9B-D04122E8F0C2}"/>
              </a:ext>
            </a:extLst>
          </p:cNvPr>
          <p:cNvSpPr txBox="1"/>
          <p:nvPr/>
        </p:nvSpPr>
        <p:spPr>
          <a:xfrm>
            <a:off x="2349538" y="2030629"/>
            <a:ext cx="13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factorial(1)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F880EDC-5988-4051-95B1-1A701EC782AD}"/>
              </a:ext>
            </a:extLst>
          </p:cNvPr>
          <p:cNvCxnSpPr>
            <a:cxnSpLocks/>
            <a:stCxn id="20" idx="3"/>
            <a:endCxn id="18" idx="3"/>
          </p:cNvCxnSpPr>
          <p:nvPr/>
        </p:nvCxnSpPr>
        <p:spPr>
          <a:xfrm>
            <a:off x="6314874" y="2163496"/>
            <a:ext cx="12700" cy="819714"/>
          </a:xfrm>
          <a:prstGeom prst="curvedConnector3">
            <a:avLst>
              <a:gd name="adj1" fmla="val 18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5AF99EF2-540E-4BB1-98CE-DAE91AB4FF13}"/>
              </a:ext>
            </a:extLst>
          </p:cNvPr>
          <p:cNvCxnSpPr>
            <a:cxnSpLocks/>
            <a:stCxn id="18" idx="3"/>
            <a:endCxn id="14" idx="3"/>
          </p:cNvCxnSpPr>
          <p:nvPr/>
        </p:nvCxnSpPr>
        <p:spPr>
          <a:xfrm>
            <a:off x="6314874" y="2983210"/>
            <a:ext cx="1" cy="817380"/>
          </a:xfrm>
          <a:prstGeom prst="curvedConnector3">
            <a:avLst>
              <a:gd name="adj1" fmla="val 228601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118A886-320A-4DFD-99D5-B123BBB532D0}"/>
              </a:ext>
            </a:extLst>
          </p:cNvPr>
          <p:cNvCxnSpPr>
            <a:cxnSpLocks/>
            <a:stCxn id="14" idx="3"/>
            <a:endCxn id="13" idx="3"/>
          </p:cNvCxnSpPr>
          <p:nvPr/>
        </p:nvCxnSpPr>
        <p:spPr>
          <a:xfrm>
            <a:off x="6314875" y="3800590"/>
            <a:ext cx="1" cy="811918"/>
          </a:xfrm>
          <a:prstGeom prst="curvedConnector3">
            <a:avLst>
              <a:gd name="adj1" fmla="val 228601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44B3E8C-FF90-4298-87F8-4781F4BD4486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>
            <a:off x="6314875" y="4612508"/>
            <a:ext cx="1" cy="824945"/>
          </a:xfrm>
          <a:prstGeom prst="curvedConnector3">
            <a:avLst>
              <a:gd name="adj1" fmla="val -2286000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DCCD24A-1CB2-44D9-AC12-0F57AEB6651C}"/>
              </a:ext>
            </a:extLst>
          </p:cNvPr>
          <p:cNvSpPr txBox="1"/>
          <p:nvPr/>
        </p:nvSpPr>
        <p:spPr>
          <a:xfrm>
            <a:off x="6568535" y="2375899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1 (base case) so return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FBAEA2-4132-45AA-9E26-F0D66428BACE}"/>
              </a:ext>
            </a:extLst>
          </p:cNvPr>
          <p:cNvSpPr txBox="1"/>
          <p:nvPr/>
        </p:nvSpPr>
        <p:spPr>
          <a:xfrm>
            <a:off x="6568535" y="3180252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factorial(2) is 2 * factorial(1) =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D230AE-7E34-4CC4-A07B-7C20A9B38ED7}"/>
              </a:ext>
            </a:extLst>
          </p:cNvPr>
          <p:cNvSpPr txBox="1"/>
          <p:nvPr/>
        </p:nvSpPr>
        <p:spPr>
          <a:xfrm>
            <a:off x="6570009" y="4015369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factorial(3) is 3 * factorial(2) = 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7C4DEC-A522-445A-8550-5503192C49F9}"/>
              </a:ext>
            </a:extLst>
          </p:cNvPr>
          <p:cNvSpPr txBox="1"/>
          <p:nvPr/>
        </p:nvSpPr>
        <p:spPr>
          <a:xfrm>
            <a:off x="6568535" y="4892600"/>
            <a:ext cx="406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factorial(4) is 4 * factorial(3) = 24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421053-027E-4A07-A7BA-290E7E731BB3}"/>
              </a:ext>
            </a:extLst>
          </p:cNvPr>
          <p:cNvCxnSpPr/>
          <p:nvPr/>
        </p:nvCxnSpPr>
        <p:spPr>
          <a:xfrm flipV="1">
            <a:off x="2218910" y="1728976"/>
            <a:ext cx="0" cy="4131121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11B0A55-4351-47EF-B84F-B4673EC41493}"/>
              </a:ext>
            </a:extLst>
          </p:cNvPr>
          <p:cNvSpPr txBox="1"/>
          <p:nvPr/>
        </p:nvSpPr>
        <p:spPr>
          <a:xfrm>
            <a:off x="792016" y="3221188"/>
            <a:ext cx="1307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venir LT Std 35 Light" panose="020B0402020203020204" pitchFamily="34" charset="0"/>
              </a:rPr>
              <a:t>Function instances get pushed onto the stack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6E9EB5-051B-4F3F-8B3C-A5F32F50D1A9}"/>
              </a:ext>
            </a:extLst>
          </p:cNvPr>
          <p:cNvCxnSpPr>
            <a:cxnSpLocks/>
          </p:cNvCxnSpPr>
          <p:nvPr/>
        </p:nvCxnSpPr>
        <p:spPr>
          <a:xfrm>
            <a:off x="10477228" y="1728976"/>
            <a:ext cx="0" cy="4131121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A5E4CA-360E-440A-80B5-0266A2141ECA}"/>
              </a:ext>
            </a:extLst>
          </p:cNvPr>
          <p:cNvSpPr txBox="1"/>
          <p:nvPr/>
        </p:nvSpPr>
        <p:spPr>
          <a:xfrm>
            <a:off x="10586802" y="1947876"/>
            <a:ext cx="1307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venir LT Std 35 Light" panose="020B0402020203020204" pitchFamily="34" charset="0"/>
              </a:rPr>
              <a:t>Until the base case resolves and then the instances get popped off, returning their value to the previous invocation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3611B9-F023-41BA-8F5A-727E311C81F5}"/>
              </a:ext>
            </a:extLst>
          </p:cNvPr>
          <p:cNvCxnSpPr/>
          <p:nvPr/>
        </p:nvCxnSpPr>
        <p:spPr>
          <a:xfrm flipH="1">
            <a:off x="5189517" y="2399961"/>
            <a:ext cx="166254" cy="424783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67E8F0-7FA6-4A80-B4AF-DABA427740D0}"/>
              </a:ext>
            </a:extLst>
          </p:cNvPr>
          <p:cNvCxnSpPr/>
          <p:nvPr/>
        </p:nvCxnSpPr>
        <p:spPr>
          <a:xfrm>
            <a:off x="5237018" y="3180252"/>
            <a:ext cx="0" cy="409471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A05624-1106-4D55-8418-CBBE2CE820BC}"/>
              </a:ext>
            </a:extLst>
          </p:cNvPr>
          <p:cNvCxnSpPr/>
          <p:nvPr/>
        </p:nvCxnSpPr>
        <p:spPr>
          <a:xfrm>
            <a:off x="5235039" y="4018498"/>
            <a:ext cx="0" cy="409471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63107C6-3BDF-496B-A7E9-D484D4F0CA1A}"/>
              </a:ext>
            </a:extLst>
          </p:cNvPr>
          <p:cNvCxnSpPr>
            <a:cxnSpLocks/>
          </p:cNvCxnSpPr>
          <p:nvPr/>
        </p:nvCxnSpPr>
        <p:spPr>
          <a:xfrm flipH="1">
            <a:off x="5149933" y="4892600"/>
            <a:ext cx="85106" cy="369332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521FC8D-E66C-4C97-849C-980FE84FE622}"/>
              </a:ext>
            </a:extLst>
          </p:cNvPr>
          <p:cNvSpPr txBox="1"/>
          <p:nvPr/>
        </p:nvSpPr>
        <p:spPr>
          <a:xfrm>
            <a:off x="5272644" y="2431803"/>
            <a:ext cx="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13642B-349D-4AC1-B0F2-6F25518AA62B}"/>
              </a:ext>
            </a:extLst>
          </p:cNvPr>
          <p:cNvSpPr txBox="1"/>
          <p:nvPr/>
        </p:nvSpPr>
        <p:spPr>
          <a:xfrm>
            <a:off x="5235039" y="3224337"/>
            <a:ext cx="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F04B5B-2B47-4138-B2D9-75D18BBCB3DD}"/>
              </a:ext>
            </a:extLst>
          </p:cNvPr>
          <p:cNvSpPr txBox="1"/>
          <p:nvPr/>
        </p:nvSpPr>
        <p:spPr>
          <a:xfrm>
            <a:off x="5220693" y="4040928"/>
            <a:ext cx="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AC3ECE-FFBA-42F9-BE5C-9C948E9F7AAD}"/>
              </a:ext>
            </a:extLst>
          </p:cNvPr>
          <p:cNvSpPr txBox="1"/>
          <p:nvPr/>
        </p:nvSpPr>
        <p:spPr>
          <a:xfrm>
            <a:off x="5216742" y="4892600"/>
            <a:ext cx="4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LT Std 35 Light" panose="020B040202020302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376624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Try getting the result of a user defined number from the </a:t>
            </a:r>
            <a:r>
              <a:rPr lang="en-US" dirty="0" err="1"/>
              <a:t>fibonacci</a:t>
            </a:r>
            <a:r>
              <a:rPr lang="en-US" dirty="0"/>
              <a:t> sequence using recursion. Write your algorithm first!</a:t>
            </a:r>
            <a:endParaRPr 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21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86D5-9C46-4298-8DD1-685B5929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4622"/>
            <a:ext cx="9601200" cy="694592"/>
          </a:xfrm>
        </p:spPr>
        <p:txBody>
          <a:bodyPr/>
          <a:lstStyle/>
          <a:p>
            <a:pPr algn="ctr"/>
            <a:r>
              <a:rPr lang="en-TT" dirty="0"/>
              <a:t>Questions?</a:t>
            </a:r>
          </a:p>
        </p:txBody>
      </p:sp>
      <p:pic>
        <p:nvPicPr>
          <p:cNvPr id="5" name="Content Placeholder 4" descr="Envelope">
            <a:extLst>
              <a:ext uri="{FF2B5EF4-FFF2-40B4-BE49-F238E27FC236}">
                <a16:creationId xmlns:a16="http://schemas.microsoft.com/office/drawing/2014/main" id="{8F04317B-AC85-436E-980C-FB1BF17E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3195" y="3400564"/>
            <a:ext cx="469900" cy="4699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D72AAD1-1AB7-4C19-B72B-29E91180299E}"/>
              </a:ext>
            </a:extLst>
          </p:cNvPr>
          <p:cNvGrpSpPr/>
          <p:nvPr/>
        </p:nvGrpSpPr>
        <p:grpSpPr>
          <a:xfrm>
            <a:off x="3331991" y="3455408"/>
            <a:ext cx="6904822" cy="984211"/>
            <a:chOff x="3013975" y="2775171"/>
            <a:chExt cx="6904822" cy="9842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9D207D-CF63-4362-AED7-241142869A58}"/>
                </a:ext>
              </a:extLst>
            </p:cNvPr>
            <p:cNvSpPr txBox="1"/>
            <p:nvPr/>
          </p:nvSpPr>
          <p:spPr>
            <a:xfrm>
              <a:off x="3383307" y="2775171"/>
              <a:ext cx="6485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T" dirty="0">
                  <a:latin typeface="Avenir LT Std 35 Light" panose="020B0402020203020204" pitchFamily="34" charset="0"/>
                </a:rPr>
                <a:t>simeon.ramjit@sta.uwi.edu</a:t>
              </a:r>
              <a:br>
                <a:rPr lang="en-TT" dirty="0">
                  <a:latin typeface="Avenir LT Std 35 Light" panose="020B0402020203020204" pitchFamily="34" charset="0"/>
                </a:rPr>
              </a:br>
              <a:endParaRPr lang="en-TT" dirty="0">
                <a:latin typeface="Avenir LT Std 35 Light" panose="020B0402020203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28EF1-7749-4B39-A843-0C85DDD5FC66}"/>
                </a:ext>
              </a:extLst>
            </p:cNvPr>
            <p:cNvGrpSpPr/>
            <p:nvPr/>
          </p:nvGrpSpPr>
          <p:grpSpPr>
            <a:xfrm>
              <a:off x="3013975" y="3390050"/>
              <a:ext cx="6904822" cy="369332"/>
              <a:chOff x="3013975" y="3853058"/>
              <a:chExt cx="6904822" cy="369332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0ACE3A61-2832-43E4-AA7B-86488A0B9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13975" y="3853058"/>
                <a:ext cx="369332" cy="3693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839DEA-B22B-400C-ADBB-EB835428EC3A}"/>
                  </a:ext>
                </a:extLst>
              </p:cNvPr>
              <p:cNvSpPr txBox="1"/>
              <p:nvPr/>
            </p:nvSpPr>
            <p:spPr>
              <a:xfrm>
                <a:off x="3433591" y="3853058"/>
                <a:ext cx="6485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T" dirty="0">
                    <a:latin typeface="Avenir LT Std 35 Light" panose="020B0402020203020204" pitchFamily="34" charset="0"/>
                  </a:rPr>
                  <a:t>github.com/simeon9696/programmingworkshop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95189-46AB-45F8-AA2A-2A633A34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82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6BE4-73BE-4A6E-BBB6-36E044D5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CF88-4C0A-4158-B2F6-BB3503B21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“C Functions.” </a:t>
            </a:r>
            <a:r>
              <a:rPr lang="en-US" dirty="0" err="1">
                <a:solidFill>
                  <a:srgbClr val="333333"/>
                </a:solidFill>
              </a:rPr>
              <a:t>Tutorialspoint</a:t>
            </a:r>
            <a:r>
              <a:rPr lang="en-US" dirty="0">
                <a:solidFill>
                  <a:srgbClr val="333333"/>
                </a:solidFill>
              </a:rPr>
              <a:t>. Accessed January 14, 2020. https://www.tutorialspoint.com/cplusplus/cpp_functions.htm.</a:t>
            </a:r>
          </a:p>
          <a:p>
            <a:br>
              <a:rPr lang="en-US" dirty="0"/>
            </a:br>
            <a:r>
              <a:rPr lang="en-US" dirty="0">
                <a:solidFill>
                  <a:srgbClr val="333333"/>
                </a:solidFill>
              </a:rPr>
              <a:t>“C Functions Parameters.” C Function Parameters. Accessed January 14, 2020. https://www.w3schools.com/cpp/cpp_function_param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.asp.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6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588"/>
            <a:ext cx="9601200" cy="5361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Reusability</a:t>
            </a:r>
            <a:br>
              <a:rPr lang="en-US" dirty="0"/>
            </a:br>
            <a:r>
              <a:rPr lang="en-US" dirty="0"/>
              <a:t>	Easy to call or invoke with out re-writing code</a:t>
            </a:r>
          </a:p>
          <a:p>
            <a:pPr>
              <a:lnSpc>
                <a:spcPct val="150000"/>
              </a:lnSpc>
            </a:pPr>
            <a:r>
              <a:rPr lang="en-US" dirty="0"/>
              <a:t>Abstraction </a:t>
            </a:r>
            <a:br>
              <a:rPr lang="en-US" dirty="0"/>
            </a:br>
            <a:r>
              <a:rPr lang="en-US" dirty="0"/>
              <a:t>	Can call it with out knowing the exact workings of the function, just it’s 	operation and return type</a:t>
            </a:r>
          </a:p>
          <a:p>
            <a:pPr>
              <a:lnSpc>
                <a:spcPct val="150000"/>
              </a:lnSpc>
            </a:pPr>
            <a:r>
              <a:rPr lang="en-US" dirty="0"/>
              <a:t>Modularity </a:t>
            </a:r>
            <a:br>
              <a:rPr lang="en-US" dirty="0"/>
            </a:br>
            <a:r>
              <a:rPr lang="en-US" dirty="0"/>
              <a:t>	 Function allow the code to be more segmented.</a:t>
            </a:r>
          </a:p>
          <a:p>
            <a:pPr>
              <a:lnSpc>
                <a:spcPct val="150000"/>
              </a:lnSpc>
            </a:pPr>
            <a:r>
              <a:rPr lang="en-US" dirty="0"/>
              <a:t>Visually Looks Better</a:t>
            </a:r>
            <a:br>
              <a:rPr lang="en-US" dirty="0"/>
            </a:br>
            <a:r>
              <a:rPr lang="en-US" dirty="0"/>
              <a:t>	Allows for a easier readability which can help with testing and debugging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5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1622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Here’s the basic syntax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return_type</a:t>
            </a:r>
            <a:r>
              <a:rPr lang="en-US" dirty="0"/>
              <a:t> - data type function returns(e.g., 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&gt;, 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/>
              <a:t>or</a:t>
            </a:r>
            <a:r>
              <a:rPr lang="en-US" dirty="0">
                <a:latin typeface="Consolas" panose="020B0609020204030204" pitchFamily="49" charset="0"/>
              </a:rPr>
              <a:t> 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</a:rPr>
              <a:t>&gt;)</a:t>
            </a:r>
          </a:p>
          <a:p>
            <a:pPr>
              <a:lnSpc>
                <a:spcPct val="150000"/>
              </a:lnSpc>
            </a:pPr>
            <a:r>
              <a:rPr lang="en-US" dirty="0"/>
              <a:t>function name - name that you choose, used to call the function</a:t>
            </a:r>
          </a:p>
          <a:p>
            <a:pPr>
              <a:lnSpc>
                <a:spcPct val="150000"/>
              </a:lnSpc>
            </a:pPr>
            <a:r>
              <a:rPr lang="en-US" dirty="0"/>
              <a:t>parameter list -  A parameter is like a placeholder. When a function is invoked, you pass a value to the parameter. This value is referred to as actual parameter or argument.(Tutorials Point)</a:t>
            </a:r>
          </a:p>
          <a:p>
            <a:pPr>
              <a:lnSpc>
                <a:spcPct val="150000"/>
              </a:lnSpc>
            </a:pPr>
            <a:r>
              <a:rPr lang="en-US" dirty="0"/>
              <a:t>function Body − The function body contains a collection of statements that define what the function does.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8D2941-CDAA-416A-BF42-5BD50C2247F2}"/>
              </a:ext>
            </a:extLst>
          </p:cNvPr>
          <p:cNvSpPr/>
          <p:nvPr/>
        </p:nvSpPr>
        <p:spPr>
          <a:xfrm>
            <a:off x="1645688" y="1913771"/>
            <a:ext cx="8900623" cy="11577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return_type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function_name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 list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//body of the function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73827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50590"/>
            <a:ext cx="9601200" cy="5162250"/>
          </a:xfrm>
        </p:spPr>
        <p:txBody>
          <a:bodyPr>
            <a:normAutofit/>
          </a:bodyPr>
          <a:lstStyle/>
          <a:p>
            <a:r>
              <a:rPr lang="en-US" dirty="0"/>
              <a:t>Predefined Example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0758C7-6F45-4BED-B0DA-EBB0F4D07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99" y="1985001"/>
            <a:ext cx="9494907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double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0.0,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square_root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0.0;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Enter a number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//sqrt() is a function from the library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to calculate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//the square root of a +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number. Note how we only know how to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//use the function, we don't know how it works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square_root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Square root of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number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square_root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671"/>
            <a:ext cx="9601200" cy="5162250"/>
          </a:xfrm>
        </p:spPr>
        <p:txBody>
          <a:bodyPr>
            <a:normAutofit/>
          </a:bodyPr>
          <a:lstStyle/>
          <a:p>
            <a:r>
              <a:rPr lang="en-US" dirty="0"/>
              <a:t>User Defined Example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19A216-4BB3-4DEF-91C6-23AF512B7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009046"/>
            <a:ext cx="8507457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hello_world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 got called!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Doesn’t return a value, function type is void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hello_world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//calls the function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hello_world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//Main returns 0 because it's of type 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//Final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ouput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"I got called!"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Let’s break that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function </a:t>
            </a:r>
            <a:r>
              <a:rPr lang="en-US" dirty="0" err="1"/>
              <a:t>hello_world</a:t>
            </a:r>
            <a:r>
              <a:rPr lang="en-US" dirty="0"/>
              <a:t>() was declared and defined before the main function</a:t>
            </a:r>
          </a:p>
          <a:p>
            <a:pPr>
              <a:lnSpc>
                <a:spcPct val="150000"/>
              </a:lnSpc>
            </a:pPr>
            <a:r>
              <a:rPr lang="en-US" dirty="0"/>
              <a:t>It was of type void so, no return value</a:t>
            </a:r>
          </a:p>
          <a:p>
            <a:pPr>
              <a:lnSpc>
                <a:spcPct val="150000"/>
              </a:lnSpc>
            </a:pPr>
            <a:r>
              <a:rPr lang="en-US" dirty="0"/>
              <a:t>It had no input parameters</a:t>
            </a:r>
          </a:p>
          <a:p>
            <a:pPr>
              <a:lnSpc>
                <a:spcPct val="150000"/>
              </a:lnSpc>
            </a:pPr>
            <a:r>
              <a:rPr lang="en-US" dirty="0"/>
              <a:t>But how exactly do functions execute? What’s the flow?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0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43" y="665721"/>
            <a:ext cx="9601200" cy="1485900"/>
          </a:xfrm>
        </p:spPr>
        <p:txBody>
          <a:bodyPr/>
          <a:lstStyle/>
          <a:p>
            <a:r>
              <a:rPr lang="en-US" dirty="0"/>
              <a:t>Functions – Call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3"/>
            <a:ext cx="9601200" cy="501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When your program starts executing it starts an event queue or stack. </a:t>
            </a:r>
          </a:p>
          <a:p>
            <a:pPr>
              <a:lnSpc>
                <a:spcPct val="150000"/>
              </a:lnSpc>
            </a:pPr>
            <a:r>
              <a:rPr lang="en-US" dirty="0"/>
              <a:t>The first function that gets </a:t>
            </a:r>
            <a:r>
              <a:rPr lang="en-US" b="1" dirty="0"/>
              <a:t>pushed</a:t>
            </a:r>
            <a:r>
              <a:rPr lang="en-US" dirty="0"/>
              <a:t> (added) to the stack is main</a:t>
            </a:r>
          </a:p>
          <a:p>
            <a:pPr>
              <a:lnSpc>
                <a:spcPct val="150000"/>
              </a:lnSpc>
            </a:pPr>
            <a:r>
              <a:rPr lang="en-US" dirty="0"/>
              <a:t>Then we called </a:t>
            </a:r>
            <a:r>
              <a:rPr lang="en-US" dirty="0" err="1"/>
              <a:t>hello_world</a:t>
            </a:r>
            <a:r>
              <a:rPr lang="en-US" dirty="0"/>
              <a:t>(), so that function got </a:t>
            </a:r>
            <a:r>
              <a:rPr lang="en-US" b="1" dirty="0"/>
              <a:t>pushed</a:t>
            </a:r>
            <a:r>
              <a:rPr lang="en-US" dirty="0"/>
              <a:t> onto the stack</a:t>
            </a:r>
          </a:p>
          <a:p>
            <a:pPr>
              <a:lnSpc>
                <a:spcPct val="150000"/>
              </a:lnSpc>
            </a:pPr>
            <a:r>
              <a:rPr lang="en-US" dirty="0"/>
              <a:t>When it finishes executing, it gets </a:t>
            </a:r>
            <a:r>
              <a:rPr lang="en-US" b="1" dirty="0"/>
              <a:t>popped</a:t>
            </a:r>
            <a:r>
              <a:rPr lang="en-US" dirty="0"/>
              <a:t> off and </a:t>
            </a:r>
            <a:r>
              <a:rPr lang="en-US" b="1" dirty="0"/>
              <a:t>returns</a:t>
            </a:r>
            <a:r>
              <a:rPr lang="en-US" dirty="0"/>
              <a:t> to the place where it was called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FDE3F-54EA-4C4A-996F-C916583D6F87}"/>
              </a:ext>
            </a:extLst>
          </p:cNvPr>
          <p:cNvGrpSpPr/>
          <p:nvPr/>
        </p:nvGrpSpPr>
        <p:grpSpPr>
          <a:xfrm>
            <a:off x="1734518" y="4686205"/>
            <a:ext cx="9085882" cy="1266459"/>
            <a:chOff x="1886917" y="4925820"/>
            <a:chExt cx="9085882" cy="12664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5F9B73-4D9B-4E04-84A6-5B8BB183EF60}"/>
                </a:ext>
              </a:extLst>
            </p:cNvPr>
            <p:cNvSpPr/>
            <p:nvPr/>
          </p:nvSpPr>
          <p:spPr>
            <a:xfrm>
              <a:off x="1886917" y="5543693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main()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770119-DC72-401E-A691-15C92062D53C}"/>
                </a:ext>
              </a:extLst>
            </p:cNvPr>
            <p:cNvSpPr/>
            <p:nvPr/>
          </p:nvSpPr>
          <p:spPr>
            <a:xfrm>
              <a:off x="5249644" y="5543693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main()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E27168-2922-4358-8873-17B58C691DEF}"/>
                </a:ext>
              </a:extLst>
            </p:cNvPr>
            <p:cNvSpPr/>
            <p:nvPr/>
          </p:nvSpPr>
          <p:spPr>
            <a:xfrm>
              <a:off x="5249644" y="4925820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Avenir LT Std 35 Light" panose="020B0402020203020204" pitchFamily="34" charset="0"/>
                </a:rPr>
                <a:t>hello_world</a:t>
              </a:r>
              <a:r>
                <a:rPr lang="en-US" dirty="0">
                  <a:latin typeface="Avenir LT Std 35 Light" panose="020B0402020203020204" pitchFamily="34" charset="0"/>
                </a:rPr>
                <a:t>()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288781-319E-45D9-80FC-30BF86F7EF4E}"/>
                </a:ext>
              </a:extLst>
            </p:cNvPr>
            <p:cNvSpPr/>
            <p:nvPr/>
          </p:nvSpPr>
          <p:spPr>
            <a:xfrm>
              <a:off x="8612371" y="5543693"/>
              <a:ext cx="2360428" cy="648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T Std 35 Light" panose="020B0402020203020204" pitchFamily="34" charset="0"/>
                </a:rPr>
                <a:t>main()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443BCB-C439-4E67-80B2-FBFE73062F5D}"/>
              </a:ext>
            </a:extLst>
          </p:cNvPr>
          <p:cNvSpPr txBox="1"/>
          <p:nvPr/>
        </p:nvSpPr>
        <p:spPr>
          <a:xfrm>
            <a:off x="5682740" y="4264276"/>
            <a:ext cx="1297172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55 Roman" panose="020B0503020203020204" pitchFamily="34" charset="0"/>
              </a:rPr>
              <a:t>Call Stack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B2A1E-C10A-4320-B36F-85D839747DBC}"/>
              </a:ext>
            </a:extLst>
          </p:cNvPr>
          <p:cNvCxnSpPr/>
          <p:nvPr/>
        </p:nvCxnSpPr>
        <p:spPr>
          <a:xfrm flipH="1">
            <a:off x="1606928" y="4429081"/>
            <a:ext cx="3996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BFD4B5-BBF6-47BF-939E-35E603024CCE}"/>
              </a:ext>
            </a:extLst>
          </p:cNvPr>
          <p:cNvCxnSpPr>
            <a:cxnSpLocks/>
          </p:cNvCxnSpPr>
          <p:nvPr/>
        </p:nvCxnSpPr>
        <p:spPr>
          <a:xfrm flipV="1">
            <a:off x="7028121" y="4443050"/>
            <a:ext cx="3760382" cy="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5A214E-F1EE-4A85-AE32-09517EE68784}"/>
              </a:ext>
            </a:extLst>
          </p:cNvPr>
          <p:cNvSpPr txBox="1"/>
          <p:nvPr/>
        </p:nvSpPr>
        <p:spPr>
          <a:xfrm>
            <a:off x="2256580" y="6007146"/>
            <a:ext cx="1297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LT Std 35 Light" panose="020B0402020203020204" pitchFamily="34" charset="0"/>
              </a:rPr>
              <a:t>At program start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94996-560A-4E58-AA92-10D405DFFD03}"/>
              </a:ext>
            </a:extLst>
          </p:cNvPr>
          <p:cNvSpPr txBox="1"/>
          <p:nvPr/>
        </p:nvSpPr>
        <p:spPr>
          <a:xfrm>
            <a:off x="5363059" y="600714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LT Std 35 Light" panose="020B0402020203020204" pitchFamily="34" charset="0"/>
              </a:rPr>
              <a:t>When function is called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02C2C-2BCE-411D-9699-769AB8EAE066}"/>
              </a:ext>
            </a:extLst>
          </p:cNvPr>
          <p:cNvSpPr txBox="1"/>
          <p:nvPr/>
        </p:nvSpPr>
        <p:spPr>
          <a:xfrm>
            <a:off x="8638250" y="6007144"/>
            <a:ext cx="207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0"/>
              </a:rPr>
              <a:t>After function has been executed</a:t>
            </a:r>
          </a:p>
        </p:txBody>
      </p:sp>
    </p:spTree>
    <p:extLst>
      <p:ext uri="{BB962C8B-B14F-4D97-AF65-F5344CB8AC3E}">
        <p14:creationId xmlns:p14="http://schemas.microsoft.com/office/powerpoint/2010/main" val="60377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Functions – Parameters and Arguments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2122524"/>
            <a:ext cx="9630249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Information can be passed to functions as a parameter. Parameters act as variables inside the function.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Parameters are specified after the function name, inside the parentheses. You can add as many parameters as you want, just separate them with a comma: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Syntax: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CBD72B-3984-4B1F-8328-49317E056897}"/>
              </a:ext>
            </a:extLst>
          </p:cNvPr>
          <p:cNvSpPr/>
          <p:nvPr/>
        </p:nvSpPr>
        <p:spPr>
          <a:xfrm>
            <a:off x="1725725" y="5061098"/>
            <a:ext cx="8740549" cy="11111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functionName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parameter3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// code to be executed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8639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B6C229EE6BC42B789D11FEDBEA74B" ma:contentTypeVersion="2" ma:contentTypeDescription="Create a new document." ma:contentTypeScope="" ma:versionID="be1c0da2d621c42a81d85e24a495122b">
  <xsd:schema xmlns:xsd="http://www.w3.org/2001/XMLSchema" xmlns:xs="http://www.w3.org/2001/XMLSchema" xmlns:p="http://schemas.microsoft.com/office/2006/metadata/properties" xmlns:ns2="1505ac12-02ab-496d-80da-9474925b9174" targetNamespace="http://schemas.microsoft.com/office/2006/metadata/properties" ma:root="true" ma:fieldsID="5300706edc7b0dd4dad487d49e213cde" ns2:_="">
    <xsd:import namespace="1505ac12-02ab-496d-80da-9474925b91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05ac12-02ab-496d-80da-9474925b91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5F788A-350A-45FE-BF7A-E9A628C4B1D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55E9525-E4B9-4244-8593-BAFB4FAB4B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384EE0-3D44-4F5F-AC1E-57B0BF67FC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05ac12-02ab-496d-80da-9474925b91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1660</TotalTime>
  <Words>1662</Words>
  <Application>Microsoft Office PowerPoint</Application>
  <PresentationFormat>Widescreen</PresentationFormat>
  <Paragraphs>224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Avenir LT Std 65 Medium</vt:lpstr>
      <vt:lpstr>Franklin Gothic Book</vt:lpstr>
      <vt:lpstr>Wingdings</vt:lpstr>
      <vt:lpstr>Times New Roman</vt:lpstr>
      <vt:lpstr>Avenir LT Std 35 Light</vt:lpstr>
      <vt:lpstr>Arial</vt:lpstr>
      <vt:lpstr>Avenir LT Std 55 Roman</vt:lpstr>
      <vt:lpstr>Consolas</vt:lpstr>
      <vt:lpstr>Crop</vt:lpstr>
      <vt:lpstr>Functions “Fun” but not really</vt:lpstr>
      <vt:lpstr>What is a function?</vt:lpstr>
      <vt:lpstr>Why use a function?</vt:lpstr>
      <vt:lpstr>Functions – Getting Started</vt:lpstr>
      <vt:lpstr>Functions – Examples</vt:lpstr>
      <vt:lpstr>Functions – Examples</vt:lpstr>
      <vt:lpstr>Let’s break that down</vt:lpstr>
      <vt:lpstr>Functions – Call Stack</vt:lpstr>
      <vt:lpstr>Functions – Parameters and Arguments</vt:lpstr>
      <vt:lpstr>Functions – Examples</vt:lpstr>
      <vt:lpstr>Functions – Parameters and Arguments</vt:lpstr>
      <vt:lpstr>Functions – Return Values</vt:lpstr>
      <vt:lpstr>Functions – Examples</vt:lpstr>
      <vt:lpstr>Functions – Scope</vt:lpstr>
      <vt:lpstr>Functions – Scope</vt:lpstr>
      <vt:lpstr>Recursive Functions</vt:lpstr>
      <vt:lpstr>Recursive Functions – Examples</vt:lpstr>
      <vt:lpstr>Let’s break that down</vt:lpstr>
      <vt:lpstr>Let’s break that down</vt:lpstr>
      <vt:lpstr>Let’s break that down</vt:lpstr>
      <vt:lpstr>Challenge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Simeon Ramjit</dc:creator>
  <cp:lastModifiedBy>Simeon Ramjit</cp:lastModifiedBy>
  <cp:revision>60</cp:revision>
  <dcterms:created xsi:type="dcterms:W3CDTF">2020-01-10T23:36:18Z</dcterms:created>
  <dcterms:modified xsi:type="dcterms:W3CDTF">2020-01-23T01:07:13Z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0x010100AFEB6C229EE6BC42B789D11FEDBEA74B</vt:lpwstr>
  </property>
</Properties>
</file>